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18"/>
  </p:notesMasterIdLst>
  <p:handoutMasterIdLst>
    <p:handoutMasterId r:id="rId19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6"/>
    <a:srgbClr val="4F758B"/>
    <a:srgbClr val="861F41"/>
    <a:srgbClr val="C5195C"/>
    <a:srgbClr val="5F8FB4"/>
    <a:srgbClr val="DFD1A7"/>
    <a:srgbClr val="E3D4BC"/>
    <a:srgbClr val="582D40"/>
    <a:srgbClr val="AC145A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376" autoAdjust="0"/>
  </p:normalViewPr>
  <p:slideViewPr>
    <p:cSldViewPr snapToGrid="0" snapToObjects="1">
      <p:cViewPr>
        <p:scale>
          <a:sx n="180" d="100"/>
          <a:sy n="180" d="100"/>
        </p:scale>
        <p:origin x="1152" y="1080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2021-09-30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I’m neither a JavaScript or Typescript developer so I will not dive down into the more technical aspects of either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is possible to refactor, but needs JavaScript and Typescript expertise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</a:t>
            </a:r>
            <a:r>
              <a:rPr lang="en-US" noProof="0" dirty="0" err="1"/>
              <a:t>npm</a:t>
            </a:r>
            <a:r>
              <a:rPr lang="en-US" noProof="0" dirty="0"/>
              <a:t>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JavaScript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Typescript?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It’s a complete test tool.</a:t>
            </a: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npm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 err="1"/>
              <a:t>Goto</a:t>
            </a:r>
            <a:r>
              <a:rPr lang="en-US" sz="2400" dirty="0"/>
              <a:t> </a:t>
            </a:r>
            <a:r>
              <a:rPr lang="en-US" sz="1800" dirty="0">
                <a:hlinkClick r:id="rId3"/>
              </a:rPr>
              <a:t>https://docs.cypress.io/guides/getting-started/writing-your-first-test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48</TotalTime>
  <Words>1157</Words>
  <Application>Microsoft Office PowerPoint</Application>
  <PresentationFormat>On-screen Show (16:9)</PresentationFormat>
  <Paragraphs>152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WS Exercise 1</vt:lpstr>
      <vt:lpstr>WS Solution Exercise 1</vt:lpstr>
      <vt:lpstr>What is TypeScript?</vt:lpstr>
      <vt:lpstr>What is TypeScript?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20</cp:revision>
  <cp:lastPrinted>2021-05-17T11:38:52Z</cp:lastPrinted>
  <dcterms:created xsi:type="dcterms:W3CDTF">2021-09-30T13:37:35Z</dcterms:created>
  <dcterms:modified xsi:type="dcterms:W3CDTF">2021-09-30T14:26:18Z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